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666" y="-78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196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54BF1-9687-44C1-B61E-143B08B3983B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A939D-C34F-4615-9F11-C05F85A86FD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491105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AB478-7FCE-410E-9B41-76F0F1F90BA5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581AD-E6E9-41F7-8212-CC13B81252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153533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Epanserver02\espa_14-20\26_ΔΡΑΣΕΙΣ_ΕΝΙΣΧΥΣΗΣ_ΠΡΟΒΟΛΗ\4_ΤΟΥΡΙΣΜΟΣ\ΥΛΙΚΟ_ΔΙΚΑΙΟΥΧΩΝ\ΠΕΠ\ΑΤΤΙΚΗ\tourismosdikaiouxoiEPEND4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3175"/>
            <a:ext cx="10698163" cy="1511458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11/11/2020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82204" y="3862720"/>
            <a:ext cx="92355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ΜΕΓΚΑ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ΓΙΩΤ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ΠΑΡΤΝΕΡΣ 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Ι.Κ.Ε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Αττικής 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το ΕΠΑνΕΚ και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τα Περιφερειακά Επιχειρησιακά Προγράμματα)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ενίσχυση της επιχειρηματικότητας  στον 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211.433,00 € εκ των οποίων η δημόσια δαπάνη ανέρχεται σε 105.716,50 €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671333"/>
            <a:ext cx="9217024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Προβολή/Προώθηση - Συμμετοχή σε Εκθέσεις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ΕΠΑνΕΚ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και των ΠΕΠ η επιχείρηση ενισχύθηκε αποφέροντας οφέλη στην ανταγωνιστικότητα της χώρας καθώς και στην τοπική οικονομία.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227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Θέμα του Office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Constantinos Tsiagas</cp:lastModifiedBy>
  <cp:revision>57</cp:revision>
  <cp:lastPrinted>2019-12-05T14:31:53Z</cp:lastPrinted>
  <dcterms:created xsi:type="dcterms:W3CDTF">2018-02-13T12:16:57Z</dcterms:created>
  <dcterms:modified xsi:type="dcterms:W3CDTF">2020-11-11T16:25:44Z</dcterms:modified>
</cp:coreProperties>
</file>